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4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942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Signals</a:t>
            </a:r>
            <a:endParaRPr lang="ar-EG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/>
              <a:t>Dr. Michael </a:t>
            </a:r>
            <a:r>
              <a:rPr lang="en-US" sz="3200" b="1" dirty="0" err="1" smtClean="0"/>
              <a:t>Nasief</a:t>
            </a:r>
            <a:endParaRPr lang="ar-EG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04800"/>
            <a:ext cx="8780662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192" y="609600"/>
            <a:ext cx="8775616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Sampling Theory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Chapter 8  Ref </a:t>
            </a:r>
            <a:r>
              <a:rPr lang="en-US" dirty="0" err="1" smtClean="0"/>
              <a:t>Lathi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54" y="457200"/>
            <a:ext cx="8993093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594" y="152400"/>
            <a:ext cx="8787984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9160708" cy="6172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685800"/>
            <a:ext cx="7729363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4389" y="457200"/>
            <a:ext cx="9114408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9000682" cy="5795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10496"/>
            <a:ext cx="9144000" cy="6037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</TotalTime>
  <Words>11</Words>
  <Application>Microsoft Office PowerPoint</Application>
  <PresentationFormat>On-screen Show (4:3)</PresentationFormat>
  <Paragraphs>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Signals</vt:lpstr>
      <vt:lpstr>Sampling Theory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Signals</dc:title>
  <dc:creator>Kataleeen BolBol</dc:creator>
  <cp:lastModifiedBy>Kataleeen BolBol</cp:lastModifiedBy>
  <cp:revision>11</cp:revision>
  <dcterms:created xsi:type="dcterms:W3CDTF">2006-08-16T00:00:00Z</dcterms:created>
  <dcterms:modified xsi:type="dcterms:W3CDTF">2016-04-19T20:23:06Z</dcterms:modified>
</cp:coreProperties>
</file>